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EF4D-2152-4C44-9BC6-5999A0FDEB84}" type="datetimeFigureOut">
              <a:rPr lang="tr-TR" smtClean="0"/>
              <a:t>14.02.2024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59D-0825-4307-90F3-A975C26D06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1188070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EF4D-2152-4C44-9BC6-5999A0FDEB84}" type="datetimeFigureOut">
              <a:rPr lang="tr-TR" smtClean="0"/>
              <a:t>14.02.2024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59D-0825-4307-90F3-A975C26D06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9736544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EF4D-2152-4C44-9BC6-5999A0FDEB84}" type="datetimeFigureOut">
              <a:rPr lang="tr-TR" smtClean="0"/>
              <a:t>14.02.2024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59D-0825-4307-90F3-A975C26D06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6651616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EF4D-2152-4C44-9BC6-5999A0FDEB84}" type="datetimeFigureOut">
              <a:rPr lang="tr-TR" smtClean="0"/>
              <a:t>14.02.2024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59D-0825-4307-90F3-A975C26D06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5364334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EF4D-2152-4C44-9BC6-5999A0FDEB84}" type="datetimeFigureOut">
              <a:rPr lang="tr-TR" smtClean="0"/>
              <a:t>14.02.2024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59D-0825-4307-90F3-A975C26D06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8702166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EF4D-2152-4C44-9BC6-5999A0FDEB84}" type="datetimeFigureOut">
              <a:rPr lang="tr-TR" smtClean="0"/>
              <a:t>14.02.2024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59D-0825-4307-90F3-A975C26D06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2357883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EF4D-2152-4C44-9BC6-5999A0FDEB84}" type="datetimeFigureOut">
              <a:rPr lang="tr-TR" smtClean="0"/>
              <a:t>14.02.2024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59D-0825-4307-90F3-A975C26D06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379956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EF4D-2152-4C44-9BC6-5999A0FDEB84}" type="datetimeFigureOut">
              <a:rPr lang="tr-TR" smtClean="0"/>
              <a:t>14.02.2024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59D-0825-4307-90F3-A975C26D06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8967619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EF4D-2152-4C44-9BC6-5999A0FDEB84}" type="datetimeFigureOut">
              <a:rPr lang="tr-TR" smtClean="0"/>
              <a:t>14.02.2024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59D-0825-4307-90F3-A975C26D06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3027363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EF4D-2152-4C44-9BC6-5999A0FDEB84}" type="datetimeFigureOut">
              <a:rPr lang="tr-TR" smtClean="0"/>
              <a:t>14.02.2024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59D-0825-4307-90F3-A975C26D06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0678574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EF4D-2152-4C44-9BC6-5999A0FDEB84}" type="datetimeFigureOut">
              <a:rPr lang="tr-TR" smtClean="0"/>
              <a:t>14.02.2024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59D-0825-4307-90F3-A975C26D06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0789500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CEF4D-2152-4C44-9BC6-5999A0FDEB84}" type="datetimeFigureOut">
              <a:rPr lang="tr-TR" smtClean="0"/>
              <a:t>14.02.2024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BC59D-0825-4307-90F3-A975C26D06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840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05" y="0"/>
            <a:ext cx="8301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304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960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734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51757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44961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78974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20046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42876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8409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81608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23524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156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107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3288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18304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923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9433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3389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35623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26470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47845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25290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413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94267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7224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71679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61729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44164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60067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88369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500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23817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4645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859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531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29587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79540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358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008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87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775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2" y="0"/>
            <a:ext cx="90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596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Geniş ekran</PresentationFormat>
  <Paragraphs>0</Paragraphs>
  <Slides>42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Sinan</dc:creator>
  <cp:lastModifiedBy>Sinan</cp:lastModifiedBy>
  <cp:revision>4</cp:revision>
  <dcterms:created xsi:type="dcterms:W3CDTF">2024-02-14T08:21:12Z</dcterms:created>
  <dcterms:modified xsi:type="dcterms:W3CDTF">2024-02-14T08:47:25Z</dcterms:modified>
</cp:coreProperties>
</file>